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74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22CEA4-7D54-4A53-B644-FCAFB6F56E7E}" v="3" dt="2024-03-30T19:12:32.9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ma Ali Mubarak AlAhbabi" userId="59729a3b-1096-4e3a-aed6-12419eb17731" providerId="ADAL" clId="{9ED4CE23-D2B4-4AA6-A19D-4E704389AFA3}"/>
    <pc:docChg chg="addSld delSld modSld delMainMaster">
      <pc:chgData name="Salma Ali Mubarak AlAhbabi" userId="59729a3b-1096-4e3a-aed6-12419eb17731" providerId="ADAL" clId="{9ED4CE23-D2B4-4AA6-A19D-4E704389AFA3}" dt="2023-06-15T07:31:00.239" v="2" actId="2696"/>
      <pc:docMkLst>
        <pc:docMk/>
      </pc:docMkLst>
      <pc:sldChg chg="del">
        <pc:chgData name="Salma Ali Mubarak AlAhbabi" userId="59729a3b-1096-4e3a-aed6-12419eb17731" providerId="ADAL" clId="{9ED4CE23-D2B4-4AA6-A19D-4E704389AFA3}" dt="2023-06-15T07:31:00.239" v="2" actId="2696"/>
        <pc:sldMkLst>
          <pc:docMk/>
          <pc:sldMk cId="3992260261" sldId="256"/>
        </pc:sldMkLst>
      </pc:sldChg>
      <pc:sldChg chg="del">
        <pc:chgData name="Salma Ali Mubarak AlAhbabi" userId="59729a3b-1096-4e3a-aed6-12419eb17731" providerId="ADAL" clId="{9ED4CE23-D2B4-4AA6-A19D-4E704389AFA3}" dt="2023-06-15T07:30:38.295" v="1" actId="2696"/>
        <pc:sldMkLst>
          <pc:docMk/>
          <pc:sldMk cId="2613812785" sldId="257"/>
        </pc:sldMkLst>
      </pc:sldChg>
      <pc:sldChg chg="add">
        <pc:chgData name="Salma Ali Mubarak AlAhbabi" userId="59729a3b-1096-4e3a-aed6-12419eb17731" providerId="ADAL" clId="{9ED4CE23-D2B4-4AA6-A19D-4E704389AFA3}" dt="2023-06-15T07:30:33.944" v="0"/>
        <pc:sldMkLst>
          <pc:docMk/>
          <pc:sldMk cId="1204334590" sldId="3318"/>
        </pc:sldMkLst>
      </pc:sldChg>
      <pc:sldMasterChg chg="del delSldLayout">
        <pc:chgData name="Salma Ali Mubarak AlAhbabi" userId="59729a3b-1096-4e3a-aed6-12419eb17731" providerId="ADAL" clId="{9ED4CE23-D2B4-4AA6-A19D-4E704389AFA3}" dt="2023-06-15T07:31:00.239" v="2" actId="2696"/>
        <pc:sldMasterMkLst>
          <pc:docMk/>
          <pc:sldMasterMk cId="3070134574" sldId="2147483648"/>
        </pc:sldMasterMkLst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1871778740" sldId="2147483649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1437313842" sldId="2147483650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2487929053" sldId="2147483651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334406010" sldId="2147483652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2320591470" sldId="2147483653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2706207751" sldId="2147483654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1624055401" sldId="2147483655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4037749951" sldId="2147483656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3096777003" sldId="2147483657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3526655013" sldId="2147483658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3246641982" sldId="2147483659"/>
          </pc:sldLayoutMkLst>
        </pc:sldLayoutChg>
      </pc:sldMasterChg>
    </pc:docChg>
  </pc:docChgLst>
  <pc:docChgLst>
    <pc:chgData name="Sameera Yahia" userId="6be97779373c0d29" providerId="LiveId" clId="{B422CEA4-7D54-4A53-B644-FCAFB6F56E7E}"/>
    <pc:docChg chg="custSel modSld">
      <pc:chgData name="Sameera Yahia" userId="6be97779373c0d29" providerId="LiveId" clId="{B422CEA4-7D54-4A53-B644-FCAFB6F56E7E}" dt="2024-03-30T19:13:37.271" v="36" actId="20577"/>
      <pc:docMkLst>
        <pc:docMk/>
      </pc:docMkLst>
      <pc:sldChg chg="addSp delSp modSp mod">
        <pc:chgData name="Sameera Yahia" userId="6be97779373c0d29" providerId="LiveId" clId="{B422CEA4-7D54-4A53-B644-FCAFB6F56E7E}" dt="2024-03-30T19:13:37.271" v="36" actId="20577"/>
        <pc:sldMkLst>
          <pc:docMk/>
          <pc:sldMk cId="3702988873" sldId="11574"/>
        </pc:sldMkLst>
        <pc:spChg chg="mod">
          <ac:chgData name="Sameera Yahia" userId="6be97779373c0d29" providerId="LiveId" clId="{B422CEA4-7D54-4A53-B644-FCAFB6F56E7E}" dt="2024-03-30T19:13:37.271" v="36" actId="20577"/>
          <ac:spMkLst>
            <pc:docMk/>
            <pc:sldMk cId="3702988873" sldId="11574"/>
            <ac:spMk id="3" creationId="{1791BC30-281F-F43B-7E5F-A389F2163916}"/>
          </ac:spMkLst>
        </pc:spChg>
        <pc:spChg chg="add mod">
          <ac:chgData name="Sameera Yahia" userId="6be97779373c0d29" providerId="LiveId" clId="{B422CEA4-7D54-4A53-B644-FCAFB6F56E7E}" dt="2024-03-30T19:12:52.427" v="11" actId="1076"/>
          <ac:spMkLst>
            <pc:docMk/>
            <pc:sldMk cId="3702988873" sldId="11574"/>
            <ac:spMk id="4" creationId="{DA0933B0-43A3-17CC-F057-49D8E761A67D}"/>
          </ac:spMkLst>
        </pc:spChg>
        <pc:spChg chg="del mod">
          <ac:chgData name="Sameera Yahia" userId="6be97779373c0d29" providerId="LiveId" clId="{B422CEA4-7D54-4A53-B644-FCAFB6F56E7E}" dt="2024-03-30T19:12:11.711" v="6" actId="478"/>
          <ac:spMkLst>
            <pc:docMk/>
            <pc:sldMk cId="3702988873" sldId="11574"/>
            <ac:spMk id="6" creationId="{53EC0EBE-AB2A-DA1C-DFAB-912619578C80}"/>
          </ac:spMkLst>
        </pc:spChg>
        <pc:spChg chg="add del mod">
          <ac:chgData name="Sameera Yahia" userId="6be97779373c0d29" providerId="LiveId" clId="{B422CEA4-7D54-4A53-B644-FCAFB6F56E7E}" dt="2024-03-30T19:13:25.632" v="28"/>
          <ac:spMkLst>
            <pc:docMk/>
            <pc:sldMk cId="3702988873" sldId="11574"/>
            <ac:spMk id="7" creationId="{62B83D09-C82B-DB04-8548-FB573514467A}"/>
          </ac:spMkLst>
        </pc:spChg>
        <pc:spChg chg="add mod">
          <ac:chgData name="Sameera Yahia" userId="6be97779373c0d29" providerId="LiveId" clId="{B422CEA4-7D54-4A53-B644-FCAFB6F56E7E}" dt="2024-03-30T19:13:24.073" v="26" actId="20577"/>
          <ac:spMkLst>
            <pc:docMk/>
            <pc:sldMk cId="3702988873" sldId="11574"/>
            <ac:spMk id="8" creationId="{CFB184A8-456C-AE46-2C31-4D7D3A0C5A6F}"/>
          </ac:spMkLst>
        </pc:spChg>
        <pc:spChg chg="mod">
          <ac:chgData name="Sameera Yahia" userId="6be97779373c0d29" providerId="LiveId" clId="{B422CEA4-7D54-4A53-B644-FCAFB6F56E7E}" dt="2024-03-30T19:12:49.525" v="10" actId="1076"/>
          <ac:spMkLst>
            <pc:docMk/>
            <pc:sldMk cId="3702988873" sldId="11574"/>
            <ac:spMk id="10" creationId="{A0E4D858-9095-CC0A-DD4B-C24C3A62493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394956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215067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113447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821763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66307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82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661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916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fSZLiH_0xI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1791BC30-281F-F43B-7E5F-A389F2163916}"/>
              </a:ext>
            </a:extLst>
          </p:cNvPr>
          <p:cNvSpPr/>
          <p:nvPr/>
        </p:nvSpPr>
        <p:spPr>
          <a:xfrm>
            <a:off x="9586367" y="278090"/>
            <a:ext cx="23743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الخامس </a:t>
            </a: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عشر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51FC5C40-7A25-6DCD-0442-6DA5007D6A91}"/>
              </a:ext>
            </a:extLst>
          </p:cNvPr>
          <p:cNvSpPr txBox="1"/>
          <p:nvPr/>
        </p:nvSpPr>
        <p:spPr>
          <a:xfrm>
            <a:off x="465239" y="5479195"/>
            <a:ext cx="609600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2"/>
              </a:rPr>
              <a:t>https://www.youtube.com/watch?v=mfSZLiH_0xI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A0E4D858-9095-CC0A-DD4B-C24C3A624934}"/>
              </a:ext>
            </a:extLst>
          </p:cNvPr>
          <p:cNvSpPr txBox="1"/>
          <p:nvPr/>
        </p:nvSpPr>
        <p:spPr>
          <a:xfrm>
            <a:off x="671804" y="4642085"/>
            <a:ext cx="434920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Helvetica"/>
                <a:sym typeface="Calibri"/>
              </a:rPr>
              <a:t>فيديو توضيحي استخدام مادة (</a:t>
            </a:r>
            <a:r>
              <a:rPr kumimoji="0" lang="ar-AE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Helvetica"/>
                <a:sym typeface="Calibri"/>
              </a:rPr>
              <a:t>الريزن</a:t>
            </a: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Helvetica"/>
                <a:sym typeface="Calibri"/>
              </a:rPr>
              <a:t>)في الاكسسوارات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0933B0-43A3-17CC-F057-49D8E761A67D}"/>
              </a:ext>
            </a:extLst>
          </p:cNvPr>
          <p:cNvSpPr txBox="1"/>
          <p:nvPr/>
        </p:nvSpPr>
        <p:spPr>
          <a:xfrm>
            <a:off x="6096000" y="2577414"/>
            <a:ext cx="601824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https://www.youtube.com/watch?v=m8OySEaDGoo</a:t>
            </a:r>
            <a:endParaRPr kumimoji="0" lang="en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B184A8-456C-AE46-2C31-4D7D3A0C5A6F}"/>
              </a:ext>
            </a:extLst>
          </p:cNvPr>
          <p:cNvSpPr txBox="1"/>
          <p:nvPr/>
        </p:nvSpPr>
        <p:spPr>
          <a:xfrm>
            <a:off x="6366588" y="3238747"/>
            <a:ext cx="472751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Helvetica"/>
                <a:sym typeface="Calibri"/>
              </a:rPr>
              <a:t>فيديو تصميم من الخيوط</a:t>
            </a:r>
          </a:p>
        </p:txBody>
      </p:sp>
    </p:spTree>
    <p:extLst>
      <p:ext uri="{BB962C8B-B14F-4D97-AF65-F5344CB8AC3E}">
        <p14:creationId xmlns:p14="http://schemas.microsoft.com/office/powerpoint/2010/main" val="370298887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56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4</cp:revision>
  <dcterms:created xsi:type="dcterms:W3CDTF">2023-06-15T07:27:40Z</dcterms:created>
  <dcterms:modified xsi:type="dcterms:W3CDTF">2024-03-31T05:47:28Z</dcterms:modified>
</cp:coreProperties>
</file>